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9" name="Shape 17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7" name="Body Level One…"/>
          <p:cNvSpPr txBox="1"/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862804876_960x639.jpg"/>
          <p:cNvSpPr/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824910546_2681x1332.jpg"/>
          <p:cNvSpPr/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575395635_960x639.jpg"/>
          <p:cNvSpPr/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Image"/>
          <p:cNvSpPr/>
          <p:nvPr>
            <p:ph type="pic" idx="21"/>
          </p:nvPr>
        </p:nvSpPr>
        <p:spPr>
          <a:xfrm>
            <a:off x="11299229" y="-38100"/>
            <a:ext cx="13756503" cy="1377348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0" name="Title Text"/>
          <p:cNvSpPr txBox="1"/>
          <p:nvPr>
            <p:ph type="title"/>
          </p:nvPr>
        </p:nvSpPr>
        <p:spPr>
          <a:xfrm>
            <a:off x="1028700" y="6057900"/>
            <a:ext cx="10147300" cy="4191000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defRPr b="0" cap="all" spc="992" sz="620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1" name="Body Level One…"/>
          <p:cNvSpPr txBox="1"/>
          <p:nvPr>
            <p:ph type="body" sz="quarter" idx="1"/>
          </p:nvPr>
        </p:nvSpPr>
        <p:spPr>
          <a:xfrm>
            <a:off x="1028700" y="4813300"/>
            <a:ext cx="10147300" cy="1244600"/>
          </a:xfrm>
          <a:prstGeom prst="rect">
            <a:avLst/>
          </a:prstGeom>
        </p:spPr>
        <p:txBody>
          <a:bodyPr anchor="ctr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cap="all" spc="512" sz="32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cap="all" spc="512" sz="32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cap="all" spc="512" sz="32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cap="all" spc="512" sz="32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cap="all" spc="512" sz="32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" name="Slide Number"/>
          <p:cNvSpPr txBox="1"/>
          <p:nvPr>
            <p:ph type="sldNum" sz="quarter" idx="2"/>
          </p:nvPr>
        </p:nvSpPr>
        <p:spPr>
          <a:xfrm>
            <a:off x="11950793" y="13049250"/>
            <a:ext cx="431293" cy="520700"/>
          </a:xfrm>
          <a:prstGeom prst="rect">
            <a:avLst/>
          </a:prstGeom>
        </p:spPr>
        <p:txBody>
          <a:bodyPr anchor="ctr"/>
          <a:lstStyle>
            <a:lvl1pPr defTabSz="825500">
              <a:defRPr sz="240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–Johnny Appleseed"/>
          <p:cNvSpPr txBox="1"/>
          <p:nvPr>
            <p:ph type="body" sz="quarter" idx="21"/>
          </p:nvPr>
        </p:nvSpPr>
        <p:spPr>
          <a:xfrm>
            <a:off x="2374900" y="4165600"/>
            <a:ext cx="19621500" cy="6604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cap="all" spc="512" sz="3200">
                <a:solidFill>
                  <a:srgbClr val="55D7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60" name="“Type a quote here.”"/>
          <p:cNvSpPr txBox="1"/>
          <p:nvPr>
            <p:ph type="body" sz="quarter" idx="22"/>
          </p:nvPr>
        </p:nvSpPr>
        <p:spPr>
          <a:xfrm>
            <a:off x="2374900" y="1917700"/>
            <a:ext cx="19621500" cy="9652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00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61" name="Image"/>
          <p:cNvSpPr/>
          <p:nvPr>
            <p:ph type="pic" idx="23"/>
          </p:nvPr>
        </p:nvSpPr>
        <p:spPr>
          <a:xfrm>
            <a:off x="-76200" y="3950692"/>
            <a:ext cx="24536400" cy="1336319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62" name="Slide Number"/>
          <p:cNvSpPr txBox="1"/>
          <p:nvPr>
            <p:ph type="sldNum" sz="quarter" idx="2"/>
          </p:nvPr>
        </p:nvSpPr>
        <p:spPr>
          <a:xfrm>
            <a:off x="11950793" y="13049250"/>
            <a:ext cx="431293" cy="520700"/>
          </a:xfrm>
          <a:prstGeom prst="rect">
            <a:avLst/>
          </a:prstGeom>
        </p:spPr>
        <p:txBody>
          <a:bodyPr anchor="ctr"/>
          <a:lstStyle>
            <a:lvl1pPr defTabSz="825500">
              <a:defRPr sz="240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Image"/>
          <p:cNvSpPr/>
          <p:nvPr>
            <p:ph type="pic" idx="21"/>
          </p:nvPr>
        </p:nvSpPr>
        <p:spPr>
          <a:xfrm>
            <a:off x="2958703" y="3750468"/>
            <a:ext cx="18448735" cy="1004768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70" name="Title Text"/>
          <p:cNvSpPr txBox="1"/>
          <p:nvPr>
            <p:ph type="title"/>
          </p:nvPr>
        </p:nvSpPr>
        <p:spPr>
          <a:xfrm>
            <a:off x="3976687" y="1410890"/>
            <a:ext cx="16430626" cy="2053829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lnSpc>
                <a:spcPct val="100000"/>
              </a:lnSpc>
              <a:defRPr b="0" cap="all" spc="1375" sz="860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1" name="Body Level One…"/>
          <p:cNvSpPr txBox="1"/>
          <p:nvPr>
            <p:ph type="body" sz="quarter" idx="1"/>
          </p:nvPr>
        </p:nvSpPr>
        <p:spPr>
          <a:xfrm>
            <a:off x="3976687" y="714375"/>
            <a:ext cx="16430626" cy="714375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None/>
              <a:defRPr cap="all" spc="512" sz="320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 defTabSz="821531">
              <a:lnSpc>
                <a:spcPct val="100000"/>
              </a:lnSpc>
              <a:spcBef>
                <a:spcPts val="0"/>
              </a:spcBef>
              <a:buSzTx/>
              <a:buNone/>
              <a:defRPr cap="all" spc="512" sz="320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 defTabSz="821531">
              <a:lnSpc>
                <a:spcPct val="100000"/>
              </a:lnSpc>
              <a:spcBef>
                <a:spcPts val="0"/>
              </a:spcBef>
              <a:buSzTx/>
              <a:buNone/>
              <a:defRPr cap="all" spc="512" sz="320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 defTabSz="821531">
              <a:lnSpc>
                <a:spcPct val="100000"/>
              </a:lnSpc>
              <a:spcBef>
                <a:spcPts val="0"/>
              </a:spcBef>
              <a:buSzTx/>
              <a:buNone/>
              <a:defRPr cap="all" spc="512" sz="320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 defTabSz="821531">
              <a:lnSpc>
                <a:spcPct val="100000"/>
              </a:lnSpc>
              <a:spcBef>
                <a:spcPts val="0"/>
              </a:spcBef>
              <a:buSzTx/>
              <a:buNone/>
              <a:defRPr cap="all" spc="512" sz="320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2" name="Slide Number"/>
          <p:cNvSpPr txBox="1"/>
          <p:nvPr>
            <p:ph type="sldNum" sz="quarter" idx="2"/>
          </p:nvPr>
        </p:nvSpPr>
        <p:spPr>
          <a:xfrm>
            <a:off x="11935353" y="13019484"/>
            <a:ext cx="472568" cy="56197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40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/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92709243_1322x1323.jpeg"/>
          <p:cNvSpPr/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1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824910546_2681x1332.jpg"/>
          <p:cNvSpPr/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0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1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2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3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4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5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6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7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8.jpeg"/><Relationship Id="rId3" Type="http://schemas.openxmlformats.org/officeDocument/2006/relationships/hyperlink" Target="http://unsplash.com" TargetMode="External"/><Relationship Id="rId4" Type="http://schemas.openxmlformats.org/officeDocument/2006/relationships/hyperlink" Target="http://pixels.com" TargetMode="External"/><Relationship Id="rId5" Type="http://schemas.openxmlformats.org/officeDocument/2006/relationships/hyperlink" Target="http://pixabay.com" TargetMode="Externa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age" descr="Image"/>
          <p:cNvPicPr>
            <a:picLocks noChangeAspect="1"/>
          </p:cNvPicPr>
          <p:nvPr>
            <p:ph type="pic" idx="23"/>
          </p:nvPr>
        </p:nvPicPr>
        <p:blipFill>
          <a:blip r:embed="rId2">
            <a:extLst/>
          </a:blip>
          <a:srcRect l="310" t="8458" r="310" b="26990"/>
          <a:stretch>
            <a:fillRect/>
          </a:stretch>
        </p:blipFill>
        <p:spPr>
          <a:xfrm>
            <a:off x="0" y="5080992"/>
            <a:ext cx="24384000" cy="8626079"/>
          </a:xfrm>
          <a:prstGeom prst="rect">
            <a:avLst/>
          </a:prstGeom>
        </p:spPr>
      </p:pic>
      <p:sp>
        <p:nvSpPr>
          <p:cNvPr id="182" name="Like a Watered Garden"/>
          <p:cNvSpPr txBox="1"/>
          <p:nvPr>
            <p:ph type="title" idx="4294967295"/>
          </p:nvPr>
        </p:nvSpPr>
        <p:spPr>
          <a:xfrm>
            <a:off x="753671" y="1242602"/>
            <a:ext cx="22876658" cy="3947615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spcBef>
                <a:spcPts val="5900"/>
              </a:spcBef>
              <a:defRPr b="0" spc="0" sz="1380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Like a Watered Garden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exels-pixabay-36717.jpeg" descr="pexels-pixabay-36717.jpeg"/>
          <p:cNvPicPr>
            <a:picLocks noChangeAspect="1"/>
          </p:cNvPicPr>
          <p:nvPr>
            <p:ph type="pic" idx="23"/>
          </p:nvPr>
        </p:nvPicPr>
        <p:blipFill>
          <a:blip r:embed="rId2">
            <a:extLst/>
          </a:blip>
          <a:srcRect l="0" t="27592" r="0" b="15569"/>
          <a:stretch>
            <a:fillRect/>
          </a:stretch>
        </p:blipFill>
        <p:spPr>
          <a:xfrm>
            <a:off x="0" y="5080992"/>
            <a:ext cx="24384000" cy="8626079"/>
          </a:xfrm>
          <a:prstGeom prst="rect">
            <a:avLst/>
          </a:prstGeom>
        </p:spPr>
      </p:pic>
      <p:sp>
        <p:nvSpPr>
          <p:cNvPr id="209" name="The light is shining…"/>
          <p:cNvSpPr txBox="1"/>
          <p:nvPr>
            <p:ph type="title" idx="4294967295"/>
          </p:nvPr>
        </p:nvSpPr>
        <p:spPr>
          <a:xfrm>
            <a:off x="664771" y="645702"/>
            <a:ext cx="22876658" cy="3947615"/>
          </a:xfrm>
          <a:prstGeom prst="rect">
            <a:avLst/>
          </a:prstGeom>
        </p:spPr>
        <p:txBody>
          <a:bodyPr/>
          <a:lstStyle/>
          <a:p>
            <a:pPr defTabSz="569594">
              <a:lnSpc>
                <a:spcPct val="100000"/>
              </a:lnSpc>
              <a:spcBef>
                <a:spcPts val="4000"/>
              </a:spcBef>
              <a:defRPr b="0" spc="0" sz="9522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The light is shining</a:t>
            </a:r>
          </a:p>
          <a:p>
            <a:pPr defTabSz="569594">
              <a:lnSpc>
                <a:spcPct val="100000"/>
              </a:lnSpc>
              <a:spcBef>
                <a:spcPts val="4000"/>
              </a:spcBef>
              <a:defRPr b="0" spc="0" sz="9522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The darkness flees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G_3361 2.jpeg" descr="IMG_3361 2.jpeg"/>
          <p:cNvPicPr>
            <a:picLocks noChangeAspect="1"/>
          </p:cNvPicPr>
          <p:nvPr>
            <p:ph type="pic" idx="23"/>
          </p:nvPr>
        </p:nvPicPr>
        <p:blipFill>
          <a:blip r:embed="rId2">
            <a:extLst/>
          </a:blip>
          <a:srcRect l="0" t="50775" r="0" b="9402"/>
          <a:stretch>
            <a:fillRect/>
          </a:stretch>
        </p:blipFill>
        <p:spPr>
          <a:xfrm>
            <a:off x="0" y="5080991"/>
            <a:ext cx="24384000" cy="8626079"/>
          </a:xfrm>
          <a:prstGeom prst="rect">
            <a:avLst/>
          </a:prstGeom>
        </p:spPr>
      </p:pic>
      <p:sp>
        <p:nvSpPr>
          <p:cNvPr id="212" name="Give God the glory…"/>
          <p:cNvSpPr txBox="1"/>
          <p:nvPr>
            <p:ph type="title" idx="4294967295"/>
          </p:nvPr>
        </p:nvSpPr>
        <p:spPr>
          <a:xfrm>
            <a:off x="664771" y="645702"/>
            <a:ext cx="22876658" cy="3947615"/>
          </a:xfrm>
          <a:prstGeom prst="rect">
            <a:avLst/>
          </a:prstGeom>
        </p:spPr>
        <p:txBody>
          <a:bodyPr/>
          <a:lstStyle/>
          <a:p>
            <a:pPr defTabSz="569594">
              <a:lnSpc>
                <a:spcPct val="100000"/>
              </a:lnSpc>
              <a:spcBef>
                <a:spcPts val="4000"/>
              </a:spcBef>
              <a:defRPr b="0" spc="0" sz="9522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Give God the glory</a:t>
            </a:r>
          </a:p>
          <a:p>
            <a:pPr defTabSz="569594">
              <a:lnSpc>
                <a:spcPct val="100000"/>
              </a:lnSpc>
              <a:spcBef>
                <a:spcPts val="4000"/>
              </a:spcBef>
              <a:defRPr b="0" spc="0" sz="9522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’Til all can see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Brick laying tim-umphreys-d2kc7Lpldu8-unsplash.jpeg" descr="Brick laying tim-umphreys-d2kc7Lpldu8-unsplash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4314" r="0" b="10685"/>
          <a:stretch>
            <a:fillRect/>
          </a:stretch>
        </p:blipFill>
        <p:spPr>
          <a:xfrm>
            <a:off x="12192000" y="0"/>
            <a:ext cx="12192000" cy="13716000"/>
          </a:xfrm>
          <a:prstGeom prst="rect">
            <a:avLst/>
          </a:prstGeom>
        </p:spPr>
      </p:pic>
      <p:sp>
        <p:nvSpPr>
          <p:cNvPr id="215" name="Walls of truth are broken down…"/>
          <p:cNvSpPr txBox="1"/>
          <p:nvPr>
            <p:ph type="title"/>
          </p:nvPr>
        </p:nvSpPr>
        <p:spPr>
          <a:xfrm>
            <a:off x="951778" y="1568694"/>
            <a:ext cx="10224222" cy="1047342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900"/>
              </a:spcBef>
              <a:defRPr cap="none" spc="0" sz="9300"/>
            </a:pPr>
            <a:r>
              <a:t>Walls of truth are broken down</a:t>
            </a:r>
          </a:p>
          <a:p>
            <a:pPr>
              <a:spcBef>
                <a:spcPts val="5900"/>
              </a:spcBef>
              <a:defRPr cap="none" spc="0" sz="9300"/>
            </a:pPr>
            <a:r>
              <a:t>Raise them piece by piece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Walls china-2097075_1920.jpeg" descr="Walls china-2097075_1920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0370" t="0" r="20370" b="0"/>
          <a:stretch>
            <a:fillRect/>
          </a:stretch>
        </p:blipFill>
        <p:spPr>
          <a:xfrm>
            <a:off x="12700" y="0"/>
            <a:ext cx="12192000" cy="13716000"/>
          </a:xfrm>
          <a:prstGeom prst="rect">
            <a:avLst/>
          </a:prstGeom>
        </p:spPr>
      </p:pic>
      <p:sp>
        <p:nvSpPr>
          <p:cNvPr id="218" name="There is refuge in God’s law…"/>
          <p:cNvSpPr txBox="1"/>
          <p:nvPr>
            <p:ph type="title"/>
          </p:nvPr>
        </p:nvSpPr>
        <p:spPr>
          <a:xfrm>
            <a:off x="13163188" y="1154000"/>
            <a:ext cx="10224223" cy="1047342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900"/>
              </a:spcBef>
              <a:defRPr cap="none" spc="0" sz="9300"/>
            </a:pPr>
            <a:r>
              <a:t>There is refuge in God’s law</a:t>
            </a:r>
          </a:p>
          <a:p>
            <a:pPr>
              <a:spcBef>
                <a:spcPts val="5900"/>
              </a:spcBef>
              <a:defRPr cap="none" spc="0" sz="9300"/>
            </a:pPr>
            <a:r>
              <a:t>Come repair the breach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Sabbath sunset-5033708_1920.jpeg" descr="Sabbath sunset-5033708_1920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7772" t="0" r="17921" b="0"/>
          <a:stretch>
            <a:fillRect/>
          </a:stretch>
        </p:blipFill>
        <p:spPr>
          <a:xfrm>
            <a:off x="12191999" y="0"/>
            <a:ext cx="12192001" cy="13716000"/>
          </a:xfrm>
          <a:prstGeom prst="rect">
            <a:avLst/>
          </a:prstGeom>
        </p:spPr>
      </p:pic>
      <p:sp>
        <p:nvSpPr>
          <p:cNvPr id="221" name="In the Sabbath take delight…"/>
          <p:cNvSpPr txBox="1"/>
          <p:nvPr>
            <p:ph type="title"/>
          </p:nvPr>
        </p:nvSpPr>
        <p:spPr>
          <a:xfrm>
            <a:off x="951778" y="1568694"/>
            <a:ext cx="10224222" cy="1047342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900"/>
              </a:spcBef>
              <a:defRPr cap="none" spc="0" sz="9300"/>
            </a:pPr>
            <a:r>
              <a:t>In the Sabbath take delight</a:t>
            </a:r>
          </a:p>
          <a:p>
            <a:pPr>
              <a:spcBef>
                <a:spcPts val="5900"/>
              </a:spcBef>
              <a:defRPr cap="none" spc="0" sz="9300"/>
            </a:pPr>
            <a:r>
              <a:t>Cease your selfish ways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Surrender worship-4088561_1920.jpeg" descr="Surrender worship-4088561_1920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0724" t="0" r="30016" b="0"/>
          <a:stretch>
            <a:fillRect/>
          </a:stretch>
        </p:blipFill>
        <p:spPr>
          <a:xfrm>
            <a:off x="12700" y="0"/>
            <a:ext cx="12192000" cy="13716000"/>
          </a:xfrm>
          <a:prstGeom prst="rect">
            <a:avLst/>
          </a:prstGeom>
        </p:spPr>
      </p:pic>
      <p:sp>
        <p:nvSpPr>
          <p:cNvPr id="224" name="Honor God who gave you life…"/>
          <p:cNvSpPr txBox="1"/>
          <p:nvPr>
            <p:ph type="title"/>
          </p:nvPr>
        </p:nvSpPr>
        <p:spPr>
          <a:xfrm>
            <a:off x="13163188" y="1154000"/>
            <a:ext cx="10224223" cy="1047342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900"/>
              </a:spcBef>
              <a:defRPr cap="none" spc="0" sz="9300"/>
            </a:pPr>
            <a:r>
              <a:t>Honor God who gave you life</a:t>
            </a:r>
          </a:p>
          <a:p>
            <a:pPr>
              <a:spcBef>
                <a:spcPts val="5900"/>
              </a:spcBef>
              <a:defRPr cap="none" spc="0" sz="9300"/>
            </a:pPr>
            <a:r>
              <a:t>Give Him all your days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Cancer national-cancer-institute-yg1Zayn0Few-unsplash.jpeg" descr="Cancer national-cancer-institute-yg1Zayn0Few-unsplash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3583" t="0" r="27156" b="0"/>
          <a:stretch>
            <a:fillRect/>
          </a:stretch>
        </p:blipFill>
        <p:spPr>
          <a:xfrm>
            <a:off x="12191999" y="0"/>
            <a:ext cx="12192001" cy="13716000"/>
          </a:xfrm>
          <a:prstGeom prst="rect">
            <a:avLst/>
          </a:prstGeom>
        </p:spPr>
      </p:pic>
      <p:sp>
        <p:nvSpPr>
          <p:cNvPr id="227" name="Then your darkness will be light…"/>
          <p:cNvSpPr txBox="1"/>
          <p:nvPr>
            <p:ph type="title"/>
          </p:nvPr>
        </p:nvSpPr>
        <p:spPr>
          <a:xfrm>
            <a:off x="951778" y="1568694"/>
            <a:ext cx="10224222" cy="10473427"/>
          </a:xfrm>
          <a:prstGeom prst="rect">
            <a:avLst/>
          </a:prstGeom>
        </p:spPr>
        <p:txBody>
          <a:bodyPr/>
          <a:lstStyle/>
          <a:p>
            <a:pPr defTabSz="817244">
              <a:spcBef>
                <a:spcPts val="5800"/>
              </a:spcBef>
              <a:defRPr cap="none" spc="0" sz="9207"/>
            </a:pPr>
            <a:r>
              <a:t>Then your darkness will be light</a:t>
            </a:r>
          </a:p>
          <a:p>
            <a:pPr defTabSz="817244">
              <a:spcBef>
                <a:spcPts val="5800"/>
              </a:spcBef>
              <a:defRPr cap="none" spc="0" sz="9207"/>
            </a:pPr>
            <a:r>
              <a:t>And your sickness healed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Serve pexels-sarwer-e-kainat-welfare-3996734.jpeg" descr="Serve pexels-sarwer-e-kainat-welfare-3996734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2855" t="10760" r="22855" b="7806"/>
          <a:stretch>
            <a:fillRect/>
          </a:stretch>
        </p:blipFill>
        <p:spPr>
          <a:xfrm>
            <a:off x="12700" y="0"/>
            <a:ext cx="12192000" cy="13716000"/>
          </a:xfrm>
          <a:prstGeom prst="rect">
            <a:avLst/>
          </a:prstGeom>
        </p:spPr>
      </p:pic>
      <p:sp>
        <p:nvSpPr>
          <p:cNvPr id="230" name="Righteousness will lead the way…"/>
          <p:cNvSpPr txBox="1"/>
          <p:nvPr>
            <p:ph type="title"/>
          </p:nvPr>
        </p:nvSpPr>
        <p:spPr>
          <a:xfrm>
            <a:off x="13163188" y="1154000"/>
            <a:ext cx="10224223" cy="1047342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900"/>
              </a:spcBef>
              <a:defRPr cap="none" spc="0" sz="9300"/>
            </a:pPr>
            <a:r>
              <a:t>Righteousness will lead the way</a:t>
            </a:r>
          </a:p>
          <a:p>
            <a:pPr>
              <a:spcBef>
                <a:spcPts val="5900"/>
              </a:spcBef>
              <a:defRPr cap="none" spc="0" sz="9300"/>
            </a:pPr>
            <a:r>
              <a:t>Glory, be your shield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ray umit-bulut-qbTC7ZwJB64-unsplash.jpeg" descr="Pray umit-bulut-qbTC7ZwJB64-unsplash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40795" b="0"/>
          <a:stretch>
            <a:fillRect/>
          </a:stretch>
        </p:blipFill>
        <p:spPr>
          <a:xfrm>
            <a:off x="12203231" y="0"/>
            <a:ext cx="12180769" cy="13716000"/>
          </a:xfrm>
          <a:prstGeom prst="rect">
            <a:avLst/>
          </a:prstGeom>
        </p:spPr>
      </p:pic>
      <p:sp>
        <p:nvSpPr>
          <p:cNvPr id="233" name="Every call your God will hear…"/>
          <p:cNvSpPr txBox="1"/>
          <p:nvPr>
            <p:ph type="title"/>
          </p:nvPr>
        </p:nvSpPr>
        <p:spPr>
          <a:xfrm>
            <a:off x="951778" y="1568694"/>
            <a:ext cx="10224222" cy="1047342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900"/>
              </a:spcBef>
              <a:defRPr cap="none" spc="0" sz="9300"/>
            </a:pPr>
            <a:r>
              <a:t>Every call your God will hear</a:t>
            </a:r>
          </a:p>
          <a:p>
            <a:pPr>
              <a:spcBef>
                <a:spcPts val="5900"/>
              </a:spcBef>
              <a:defRPr cap="none" spc="0" sz="9300"/>
            </a:pPr>
            <a:r>
              <a:t>Every cry and care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Pray pexels-matheus-bertelli-1906157.jpeg" descr="Pray pexels-matheus-bertelli-1906157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2500" r="0" b="12500"/>
          <a:stretch>
            <a:fillRect/>
          </a:stretch>
        </p:blipFill>
        <p:spPr>
          <a:xfrm>
            <a:off x="12700" y="0"/>
            <a:ext cx="12192001" cy="13716000"/>
          </a:xfrm>
          <a:prstGeom prst="rect">
            <a:avLst/>
          </a:prstGeom>
        </p:spPr>
      </p:pic>
      <p:sp>
        <p:nvSpPr>
          <p:cNvPr id="236" name="He will be the answer strong…"/>
          <p:cNvSpPr txBox="1"/>
          <p:nvPr>
            <p:ph type="title"/>
          </p:nvPr>
        </p:nvSpPr>
        <p:spPr>
          <a:xfrm>
            <a:off x="13163188" y="1154000"/>
            <a:ext cx="10224223" cy="1047342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900"/>
              </a:spcBef>
              <a:defRPr cap="none" spc="0" sz="9300"/>
            </a:pPr>
            <a:r>
              <a:t>He will be the answer strong</a:t>
            </a:r>
          </a:p>
          <a:p>
            <a:pPr>
              <a:spcBef>
                <a:spcPts val="5900"/>
              </a:spcBef>
              <a:defRPr cap="none" spc="0" sz="9300"/>
            </a:pPr>
            <a:r>
              <a:t>To such a people’s prayer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Child Laborer pexels-khaled-akacha-6706792.jpeg" descr="Child Laborer pexels-khaled-akacha-6706792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6964" t="0" r="23775" b="0"/>
          <a:stretch>
            <a:fillRect/>
          </a:stretch>
        </p:blipFill>
        <p:spPr>
          <a:xfrm>
            <a:off x="12191999" y="0"/>
            <a:ext cx="12192001" cy="13716000"/>
          </a:xfrm>
          <a:prstGeom prst="rect">
            <a:avLst/>
          </a:prstGeom>
        </p:spPr>
      </p:pic>
      <p:sp>
        <p:nvSpPr>
          <p:cNvPr id="185" name="Selfish hands have trapped the poor…"/>
          <p:cNvSpPr txBox="1"/>
          <p:nvPr>
            <p:ph type="title"/>
          </p:nvPr>
        </p:nvSpPr>
        <p:spPr>
          <a:xfrm>
            <a:off x="951778" y="1568694"/>
            <a:ext cx="10224222" cy="1047342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900"/>
              </a:spcBef>
              <a:defRPr cap="none" spc="0" sz="9300"/>
            </a:pPr>
            <a:r>
              <a:t>Selfish hands have trapped the poor</a:t>
            </a:r>
          </a:p>
          <a:p>
            <a:pPr>
              <a:spcBef>
                <a:spcPts val="5900"/>
              </a:spcBef>
              <a:defRPr cap="none" spc="0" sz="9300"/>
            </a:pPr>
            <a:r>
              <a:t>Bring them liberty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exels-pixabay-36717.jpeg" descr="pexels-pixabay-36717.jpeg"/>
          <p:cNvPicPr>
            <a:picLocks noChangeAspect="1"/>
          </p:cNvPicPr>
          <p:nvPr>
            <p:ph type="pic" idx="23"/>
          </p:nvPr>
        </p:nvPicPr>
        <p:blipFill>
          <a:blip r:embed="rId2">
            <a:extLst/>
          </a:blip>
          <a:srcRect l="0" t="27592" r="0" b="15569"/>
          <a:stretch>
            <a:fillRect/>
          </a:stretch>
        </p:blipFill>
        <p:spPr>
          <a:xfrm>
            <a:off x="0" y="5080992"/>
            <a:ext cx="24384000" cy="8626079"/>
          </a:xfrm>
          <a:prstGeom prst="rect">
            <a:avLst/>
          </a:prstGeom>
        </p:spPr>
      </p:pic>
      <p:sp>
        <p:nvSpPr>
          <p:cNvPr id="239" name="The light is shining…"/>
          <p:cNvSpPr txBox="1"/>
          <p:nvPr>
            <p:ph type="title" idx="4294967295"/>
          </p:nvPr>
        </p:nvSpPr>
        <p:spPr>
          <a:xfrm>
            <a:off x="664771" y="645702"/>
            <a:ext cx="22876658" cy="3947615"/>
          </a:xfrm>
          <a:prstGeom prst="rect">
            <a:avLst/>
          </a:prstGeom>
        </p:spPr>
        <p:txBody>
          <a:bodyPr/>
          <a:lstStyle/>
          <a:p>
            <a:pPr defTabSz="569594">
              <a:lnSpc>
                <a:spcPct val="100000"/>
              </a:lnSpc>
              <a:spcBef>
                <a:spcPts val="4000"/>
              </a:spcBef>
              <a:defRPr b="0" spc="0" sz="9522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The light is shining</a:t>
            </a:r>
          </a:p>
          <a:p>
            <a:pPr defTabSz="569594">
              <a:lnSpc>
                <a:spcPct val="100000"/>
              </a:lnSpc>
              <a:spcBef>
                <a:spcPts val="4000"/>
              </a:spcBef>
              <a:defRPr b="0" spc="0" sz="9522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The darkness flees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IMG_3361 2.jpeg" descr="IMG_3361 2.jpeg"/>
          <p:cNvPicPr>
            <a:picLocks noChangeAspect="1"/>
          </p:cNvPicPr>
          <p:nvPr>
            <p:ph type="pic" idx="23"/>
          </p:nvPr>
        </p:nvPicPr>
        <p:blipFill>
          <a:blip r:embed="rId2">
            <a:extLst/>
          </a:blip>
          <a:srcRect l="0" t="50775" r="0" b="9402"/>
          <a:stretch>
            <a:fillRect/>
          </a:stretch>
        </p:blipFill>
        <p:spPr>
          <a:xfrm>
            <a:off x="0" y="5080991"/>
            <a:ext cx="24384000" cy="8626079"/>
          </a:xfrm>
          <a:prstGeom prst="rect">
            <a:avLst/>
          </a:prstGeom>
        </p:spPr>
      </p:pic>
      <p:sp>
        <p:nvSpPr>
          <p:cNvPr id="242" name="Give God the glory…"/>
          <p:cNvSpPr txBox="1"/>
          <p:nvPr>
            <p:ph type="title" idx="4294967295"/>
          </p:nvPr>
        </p:nvSpPr>
        <p:spPr>
          <a:xfrm>
            <a:off x="664771" y="645702"/>
            <a:ext cx="22876658" cy="3947615"/>
          </a:xfrm>
          <a:prstGeom prst="rect">
            <a:avLst/>
          </a:prstGeom>
        </p:spPr>
        <p:txBody>
          <a:bodyPr/>
          <a:lstStyle/>
          <a:p>
            <a:pPr defTabSz="569594">
              <a:lnSpc>
                <a:spcPct val="100000"/>
              </a:lnSpc>
              <a:spcBef>
                <a:spcPts val="4000"/>
              </a:spcBef>
              <a:defRPr b="0" spc="0" sz="9522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Give God the glory</a:t>
            </a:r>
          </a:p>
          <a:p>
            <a:pPr defTabSz="569594">
              <a:lnSpc>
                <a:spcPct val="100000"/>
              </a:lnSpc>
              <a:spcBef>
                <a:spcPts val="4000"/>
              </a:spcBef>
              <a:defRPr b="0" spc="0" sz="9522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’Til all can see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Spring of Waters.jpeg" descr="Spring of Waters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2496" r="0" b="12496"/>
          <a:stretch>
            <a:fillRect/>
          </a:stretch>
        </p:blipFill>
        <p:spPr>
          <a:xfrm>
            <a:off x="12191999" y="0"/>
            <a:ext cx="12192001" cy="13716000"/>
          </a:xfrm>
          <a:prstGeom prst="rect">
            <a:avLst/>
          </a:prstGeom>
        </p:spPr>
      </p:pic>
      <p:sp>
        <p:nvSpPr>
          <p:cNvPr id="245" name="Like a watered garden green…"/>
          <p:cNvSpPr txBox="1"/>
          <p:nvPr>
            <p:ph type="title"/>
          </p:nvPr>
        </p:nvSpPr>
        <p:spPr>
          <a:xfrm>
            <a:off x="951778" y="1568694"/>
            <a:ext cx="10224222" cy="1047342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900"/>
              </a:spcBef>
              <a:defRPr cap="none" spc="0" sz="9300"/>
            </a:pPr>
            <a:r>
              <a:t>Like a watered garden green</a:t>
            </a:r>
          </a:p>
          <a:p>
            <a:pPr>
              <a:spcBef>
                <a:spcPts val="5900"/>
              </a:spcBef>
              <a:defRPr cap="none" spc="0" sz="9300"/>
            </a:pPr>
            <a:r>
              <a:t>From a bubbling stream</a:t>
            </a:r>
          </a:p>
          <a:p>
            <a:pPr defTabSz="457200">
              <a:defRPr cap="none" spc="0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Like a watered garden green</a:t>
            </a:r>
          </a:p>
          <a:p>
            <a:pPr defTabSz="457200">
              <a:defRPr cap="none" spc="0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From a bubbling stream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volunteer volunteer-6800977_1920.jpeg" descr="volunteer volunteer-6800977_1920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0555" t="0" r="20555" b="0"/>
          <a:stretch>
            <a:fillRect/>
          </a:stretch>
        </p:blipFill>
        <p:spPr>
          <a:xfrm>
            <a:off x="12700" y="0"/>
            <a:ext cx="12192000" cy="13716000"/>
          </a:xfrm>
          <a:prstGeom prst="rect">
            <a:avLst/>
          </a:prstGeom>
        </p:spPr>
      </p:pic>
      <p:sp>
        <p:nvSpPr>
          <p:cNvPr id="248" name="Joy and grace will spring from you…"/>
          <p:cNvSpPr txBox="1"/>
          <p:nvPr>
            <p:ph type="title"/>
          </p:nvPr>
        </p:nvSpPr>
        <p:spPr>
          <a:xfrm>
            <a:off x="13163188" y="1154000"/>
            <a:ext cx="10224223" cy="1047342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900"/>
              </a:spcBef>
              <a:defRPr cap="none" spc="0" sz="9300"/>
            </a:pPr>
            <a:r>
              <a:t>Joy and grace will spring from you</a:t>
            </a:r>
          </a:p>
          <a:p>
            <a:pPr>
              <a:spcBef>
                <a:spcPts val="5900"/>
              </a:spcBef>
              <a:defRPr cap="none" spc="0" sz="9300"/>
            </a:pPr>
            <a:r>
              <a:t>Flowing pure and clean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Homeless pexels-timur-weber-9532305.jpeg" descr="Homeless pexels-timur-weber-9532305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1025" t="0" r="19715" b="0"/>
          <a:stretch>
            <a:fillRect/>
          </a:stretch>
        </p:blipFill>
        <p:spPr>
          <a:xfrm>
            <a:off x="12191999" y="0"/>
            <a:ext cx="12192001" cy="13716000"/>
          </a:xfrm>
          <a:prstGeom prst="rect">
            <a:avLst/>
          </a:prstGeom>
        </p:spPr>
      </p:pic>
      <p:sp>
        <p:nvSpPr>
          <p:cNvPr id="251" name="You will be a city safe…"/>
          <p:cNvSpPr txBox="1"/>
          <p:nvPr>
            <p:ph type="title"/>
          </p:nvPr>
        </p:nvSpPr>
        <p:spPr>
          <a:xfrm>
            <a:off x="951778" y="1568694"/>
            <a:ext cx="10224222" cy="1047342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900"/>
              </a:spcBef>
              <a:defRPr cap="none" spc="0" sz="9300"/>
            </a:pPr>
            <a:r>
              <a:t>You will be a city safe</a:t>
            </a:r>
          </a:p>
          <a:p>
            <a:pPr>
              <a:spcBef>
                <a:spcPts val="5900"/>
              </a:spcBef>
              <a:defRPr cap="none" spc="0" sz="9300"/>
            </a:pPr>
            <a:r>
              <a:t>Where the poor can live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Refugee Girl Smiles pexels-noor-aldin-alwan-11597073.jpeg" descr="Refugee Girl Smiles pexels-noor-aldin-alwan-11597073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5978" t="0" r="5153" b="0"/>
          <a:stretch>
            <a:fillRect/>
          </a:stretch>
        </p:blipFill>
        <p:spPr>
          <a:xfrm>
            <a:off x="12700" y="0"/>
            <a:ext cx="12192001" cy="13716000"/>
          </a:xfrm>
          <a:prstGeom prst="rect">
            <a:avLst/>
          </a:prstGeom>
        </p:spPr>
      </p:pic>
      <p:sp>
        <p:nvSpPr>
          <p:cNvPr id="254" name="Safety, shelter they will find…"/>
          <p:cNvSpPr txBox="1"/>
          <p:nvPr>
            <p:ph type="title"/>
          </p:nvPr>
        </p:nvSpPr>
        <p:spPr>
          <a:xfrm>
            <a:off x="13163188" y="1154000"/>
            <a:ext cx="10224223" cy="1047342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900"/>
              </a:spcBef>
              <a:defRPr cap="none" spc="0" sz="9300"/>
            </a:pPr>
            <a:r>
              <a:t>Safety, shelter they will find</a:t>
            </a:r>
          </a:p>
          <a:p>
            <a:pPr>
              <a:spcBef>
                <a:spcPts val="5900"/>
              </a:spcBef>
              <a:defRPr cap="none" spc="0" sz="9300"/>
            </a:pPr>
            <a:r>
              <a:t>In the love you give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Thirsty pexels-nyau-mimi-1446504.jpeg" descr="Thirsty pexels-nyau-mimi-1446504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4180" t="0" r="17346" b="0"/>
          <a:stretch>
            <a:fillRect/>
          </a:stretch>
        </p:blipFill>
        <p:spPr>
          <a:xfrm>
            <a:off x="12192000" y="0"/>
            <a:ext cx="12192000" cy="13716000"/>
          </a:xfrm>
          <a:prstGeom prst="rect">
            <a:avLst/>
          </a:prstGeom>
        </p:spPr>
      </p:pic>
      <p:sp>
        <p:nvSpPr>
          <p:cNvPr id="257" name="God will guide you every step…"/>
          <p:cNvSpPr txBox="1"/>
          <p:nvPr>
            <p:ph type="title"/>
          </p:nvPr>
        </p:nvSpPr>
        <p:spPr>
          <a:xfrm>
            <a:off x="951778" y="1568694"/>
            <a:ext cx="10224222" cy="1047342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900"/>
              </a:spcBef>
              <a:defRPr cap="none" spc="0" sz="9300"/>
            </a:pPr>
            <a:r>
              <a:t>God will guide you every step</a:t>
            </a:r>
          </a:p>
          <a:p>
            <a:pPr>
              <a:spcBef>
                <a:spcPts val="5900"/>
              </a:spcBef>
              <a:defRPr cap="none" spc="0" sz="9300"/>
            </a:pPr>
            <a:r>
              <a:t>Your soul will never thirst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volunteer pexels-rodnae-productions-6647037.jpeg" descr="volunteer pexels-rodnae-productions-6647037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2303" t="0" r="18432" b="0"/>
          <a:stretch>
            <a:fillRect/>
          </a:stretch>
        </p:blipFill>
        <p:spPr>
          <a:xfrm>
            <a:off x="12700" y="0"/>
            <a:ext cx="12192000" cy="13716000"/>
          </a:xfrm>
          <a:prstGeom prst="rect">
            <a:avLst/>
          </a:prstGeom>
        </p:spPr>
      </p:pic>
      <p:sp>
        <p:nvSpPr>
          <p:cNvPr id="260" name="Since you served the broken ones…"/>
          <p:cNvSpPr txBox="1"/>
          <p:nvPr>
            <p:ph type="title"/>
          </p:nvPr>
        </p:nvSpPr>
        <p:spPr>
          <a:xfrm>
            <a:off x="13163188" y="1154000"/>
            <a:ext cx="10224223" cy="1047342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900"/>
              </a:spcBef>
              <a:defRPr cap="none" spc="0" sz="9300"/>
            </a:pPr>
            <a:r>
              <a:t>Since you served the broken ones</a:t>
            </a:r>
          </a:p>
          <a:p>
            <a:pPr>
              <a:spcBef>
                <a:spcPts val="5900"/>
              </a:spcBef>
              <a:defRPr cap="none" spc="0" sz="9300"/>
            </a:pPr>
            <a:r>
              <a:t>And put their healing first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worship joshua-earle-oz1GKlRWab4-unsplash.jpeg" descr="worship joshua-earle-oz1GKlRWab4-unsplash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8911" t="26683" r="18911" b="26683"/>
          <a:stretch>
            <a:fillRect/>
          </a:stretch>
        </p:blipFill>
        <p:spPr>
          <a:xfrm>
            <a:off x="12191999" y="0"/>
            <a:ext cx="12192001" cy="13716000"/>
          </a:xfrm>
          <a:prstGeom prst="rect">
            <a:avLst/>
          </a:prstGeom>
        </p:spPr>
      </p:pic>
      <p:sp>
        <p:nvSpPr>
          <p:cNvPr id="263" name="In God’s presence you’ll rejoice…"/>
          <p:cNvSpPr txBox="1"/>
          <p:nvPr>
            <p:ph type="title"/>
          </p:nvPr>
        </p:nvSpPr>
        <p:spPr>
          <a:xfrm>
            <a:off x="951778" y="1568694"/>
            <a:ext cx="10224222" cy="1047342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900"/>
              </a:spcBef>
              <a:defRPr cap="none" spc="0" sz="9300"/>
            </a:pPr>
            <a:r>
              <a:t>In God’s presence you’ll rejoice</a:t>
            </a:r>
          </a:p>
          <a:p>
            <a:pPr>
              <a:spcBef>
                <a:spcPts val="5900"/>
              </a:spcBef>
              <a:defRPr cap="none" spc="0" sz="9300"/>
            </a:pPr>
            <a:r>
              <a:t>He’ll be your delight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Muslim Refugee 3 girls people-g72a6cb5c3_1920.jpeg" descr="Muslim Refugee 3 girls people-g72a6cb5c3_1920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5600" t="0" r="15556" b="0"/>
          <a:stretch>
            <a:fillRect/>
          </a:stretch>
        </p:blipFill>
        <p:spPr>
          <a:xfrm>
            <a:off x="12700" y="0"/>
            <a:ext cx="12192000" cy="13716001"/>
          </a:xfrm>
          <a:prstGeom prst="rect">
            <a:avLst/>
          </a:prstGeom>
        </p:spPr>
      </p:pic>
      <p:sp>
        <p:nvSpPr>
          <p:cNvPr id="266" name="Sorrow, suffering chased away…"/>
          <p:cNvSpPr txBox="1"/>
          <p:nvPr>
            <p:ph type="title"/>
          </p:nvPr>
        </p:nvSpPr>
        <p:spPr>
          <a:xfrm>
            <a:off x="13163188" y="1154000"/>
            <a:ext cx="10224223" cy="1047342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900"/>
              </a:spcBef>
              <a:defRPr cap="none" spc="0" sz="9300"/>
            </a:pPr>
            <a:r>
              <a:t>Sorrow, suffering chased away</a:t>
            </a:r>
          </a:p>
          <a:p>
            <a:pPr>
              <a:spcBef>
                <a:spcPts val="5900"/>
              </a:spcBef>
              <a:defRPr cap="none" spc="0" sz="9300"/>
            </a:pPr>
            <a:r>
              <a:t>Finally, no more night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Child Soldiers pexels-safari-consoler-14339282.jpeg" descr="Child Soldiers pexels-safari-consoler-14339282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24458" r="0" b="541"/>
          <a:stretch>
            <a:fillRect/>
          </a:stretch>
        </p:blipFill>
        <p:spPr>
          <a:xfrm>
            <a:off x="12700" y="0"/>
            <a:ext cx="12192000" cy="13716000"/>
          </a:xfrm>
          <a:prstGeom prst="rect">
            <a:avLst/>
          </a:prstGeom>
        </p:spPr>
      </p:pic>
      <p:sp>
        <p:nvSpPr>
          <p:cNvPr id="188" name="Child soldiers, prostitutes…"/>
          <p:cNvSpPr txBox="1"/>
          <p:nvPr>
            <p:ph type="title"/>
          </p:nvPr>
        </p:nvSpPr>
        <p:spPr>
          <a:xfrm>
            <a:off x="13163188" y="1154000"/>
            <a:ext cx="10224223" cy="1047342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900"/>
              </a:spcBef>
              <a:defRPr cap="none" spc="0" sz="9300"/>
            </a:pPr>
            <a:r>
              <a:t>Child soldiers, prostitutes</a:t>
            </a:r>
          </a:p>
          <a:p>
            <a:pPr>
              <a:spcBef>
                <a:spcPts val="5900"/>
              </a:spcBef>
              <a:defRPr cap="none" spc="0" sz="9300"/>
            </a:pPr>
            <a:r>
              <a:t>Set the captives free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exels-pixabay-36717.jpeg" descr="pexels-pixabay-36717.jpeg"/>
          <p:cNvPicPr>
            <a:picLocks noChangeAspect="1"/>
          </p:cNvPicPr>
          <p:nvPr>
            <p:ph type="pic" idx="23"/>
          </p:nvPr>
        </p:nvPicPr>
        <p:blipFill>
          <a:blip r:embed="rId2">
            <a:extLst/>
          </a:blip>
          <a:srcRect l="0" t="27592" r="0" b="15569"/>
          <a:stretch>
            <a:fillRect/>
          </a:stretch>
        </p:blipFill>
        <p:spPr>
          <a:xfrm>
            <a:off x="0" y="5080992"/>
            <a:ext cx="24384000" cy="8626079"/>
          </a:xfrm>
          <a:prstGeom prst="rect">
            <a:avLst/>
          </a:prstGeom>
        </p:spPr>
      </p:pic>
      <p:sp>
        <p:nvSpPr>
          <p:cNvPr id="269" name="The light is shining…"/>
          <p:cNvSpPr txBox="1"/>
          <p:nvPr>
            <p:ph type="title" idx="4294967295"/>
          </p:nvPr>
        </p:nvSpPr>
        <p:spPr>
          <a:xfrm>
            <a:off x="664771" y="645702"/>
            <a:ext cx="22876658" cy="3947615"/>
          </a:xfrm>
          <a:prstGeom prst="rect">
            <a:avLst/>
          </a:prstGeom>
        </p:spPr>
        <p:txBody>
          <a:bodyPr/>
          <a:lstStyle/>
          <a:p>
            <a:pPr defTabSz="569594">
              <a:lnSpc>
                <a:spcPct val="100000"/>
              </a:lnSpc>
              <a:spcBef>
                <a:spcPts val="4000"/>
              </a:spcBef>
              <a:defRPr b="0" spc="0" sz="9522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The light is shining</a:t>
            </a:r>
          </a:p>
          <a:p>
            <a:pPr defTabSz="569594">
              <a:lnSpc>
                <a:spcPct val="100000"/>
              </a:lnSpc>
              <a:spcBef>
                <a:spcPts val="4000"/>
              </a:spcBef>
              <a:defRPr b="0" spc="0" sz="9522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The darkness flees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IMG_3361 2.jpeg" descr="IMG_3361 2.jpeg"/>
          <p:cNvPicPr>
            <a:picLocks noChangeAspect="1"/>
          </p:cNvPicPr>
          <p:nvPr>
            <p:ph type="pic" idx="23"/>
          </p:nvPr>
        </p:nvPicPr>
        <p:blipFill>
          <a:blip r:embed="rId2">
            <a:extLst/>
          </a:blip>
          <a:srcRect l="0" t="50775" r="0" b="9402"/>
          <a:stretch>
            <a:fillRect/>
          </a:stretch>
        </p:blipFill>
        <p:spPr>
          <a:xfrm>
            <a:off x="0" y="5080991"/>
            <a:ext cx="24384000" cy="8626079"/>
          </a:xfrm>
          <a:prstGeom prst="rect">
            <a:avLst/>
          </a:prstGeom>
        </p:spPr>
      </p:pic>
      <p:sp>
        <p:nvSpPr>
          <p:cNvPr id="272" name="Give God the glory…"/>
          <p:cNvSpPr txBox="1"/>
          <p:nvPr>
            <p:ph type="title" idx="4294967295"/>
          </p:nvPr>
        </p:nvSpPr>
        <p:spPr>
          <a:xfrm>
            <a:off x="664771" y="645702"/>
            <a:ext cx="22876658" cy="3947615"/>
          </a:xfrm>
          <a:prstGeom prst="rect">
            <a:avLst/>
          </a:prstGeom>
        </p:spPr>
        <p:txBody>
          <a:bodyPr/>
          <a:lstStyle/>
          <a:p>
            <a:pPr defTabSz="569594">
              <a:lnSpc>
                <a:spcPct val="100000"/>
              </a:lnSpc>
              <a:spcBef>
                <a:spcPts val="4000"/>
              </a:spcBef>
              <a:defRPr b="0" spc="0" sz="9522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Give God the glory</a:t>
            </a:r>
          </a:p>
          <a:p>
            <a:pPr defTabSz="569594">
              <a:lnSpc>
                <a:spcPct val="100000"/>
              </a:lnSpc>
              <a:spcBef>
                <a:spcPts val="4000"/>
              </a:spcBef>
              <a:defRPr b="0" spc="0" sz="9522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’Til all can see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pexels-pixabay-36717.jpeg" descr="pexels-pixabay-36717.jpeg"/>
          <p:cNvPicPr>
            <a:picLocks noChangeAspect="1"/>
          </p:cNvPicPr>
          <p:nvPr>
            <p:ph type="pic" idx="23"/>
          </p:nvPr>
        </p:nvPicPr>
        <p:blipFill>
          <a:blip r:embed="rId2">
            <a:extLst/>
          </a:blip>
          <a:srcRect l="0" t="27592" r="0" b="15569"/>
          <a:stretch>
            <a:fillRect/>
          </a:stretch>
        </p:blipFill>
        <p:spPr>
          <a:xfrm>
            <a:off x="0" y="5080992"/>
            <a:ext cx="24384000" cy="8626079"/>
          </a:xfrm>
          <a:prstGeom prst="rect">
            <a:avLst/>
          </a:prstGeom>
        </p:spPr>
      </p:pic>
      <p:sp>
        <p:nvSpPr>
          <p:cNvPr id="275" name="The light is shining…"/>
          <p:cNvSpPr txBox="1"/>
          <p:nvPr>
            <p:ph type="title" idx="4294967295"/>
          </p:nvPr>
        </p:nvSpPr>
        <p:spPr>
          <a:xfrm>
            <a:off x="664771" y="645702"/>
            <a:ext cx="22876658" cy="3947615"/>
          </a:xfrm>
          <a:prstGeom prst="rect">
            <a:avLst/>
          </a:prstGeom>
        </p:spPr>
        <p:txBody>
          <a:bodyPr/>
          <a:lstStyle/>
          <a:p>
            <a:pPr defTabSz="569594">
              <a:lnSpc>
                <a:spcPct val="100000"/>
              </a:lnSpc>
              <a:spcBef>
                <a:spcPts val="4000"/>
              </a:spcBef>
              <a:defRPr b="0" spc="0" sz="9522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The light is shining</a:t>
            </a:r>
          </a:p>
          <a:p>
            <a:pPr defTabSz="569594">
              <a:lnSpc>
                <a:spcPct val="100000"/>
              </a:lnSpc>
              <a:spcBef>
                <a:spcPts val="4000"/>
              </a:spcBef>
              <a:defRPr b="0" spc="0" sz="9522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The darkness flees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G_3361 2.jpeg" descr="IMG_3361 2.jpeg"/>
          <p:cNvPicPr>
            <a:picLocks noChangeAspect="1"/>
          </p:cNvPicPr>
          <p:nvPr>
            <p:ph type="pic" idx="23"/>
          </p:nvPr>
        </p:nvPicPr>
        <p:blipFill>
          <a:blip r:embed="rId2">
            <a:extLst/>
          </a:blip>
          <a:srcRect l="0" t="50775" r="0" b="9402"/>
          <a:stretch>
            <a:fillRect/>
          </a:stretch>
        </p:blipFill>
        <p:spPr>
          <a:xfrm>
            <a:off x="0" y="5080991"/>
            <a:ext cx="24384000" cy="8626079"/>
          </a:xfrm>
          <a:prstGeom prst="rect">
            <a:avLst/>
          </a:prstGeom>
        </p:spPr>
      </p:pic>
      <p:sp>
        <p:nvSpPr>
          <p:cNvPr id="278" name="Give God the glory…"/>
          <p:cNvSpPr txBox="1"/>
          <p:nvPr>
            <p:ph type="title" idx="4294967295"/>
          </p:nvPr>
        </p:nvSpPr>
        <p:spPr>
          <a:xfrm>
            <a:off x="664771" y="645702"/>
            <a:ext cx="22876658" cy="3947615"/>
          </a:xfrm>
          <a:prstGeom prst="rect">
            <a:avLst/>
          </a:prstGeom>
        </p:spPr>
        <p:txBody>
          <a:bodyPr/>
          <a:lstStyle/>
          <a:p>
            <a:pPr defTabSz="569594">
              <a:lnSpc>
                <a:spcPct val="100000"/>
              </a:lnSpc>
              <a:spcBef>
                <a:spcPts val="4000"/>
              </a:spcBef>
              <a:defRPr b="0" spc="0" sz="9522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Give God the glory</a:t>
            </a:r>
          </a:p>
          <a:p>
            <a:pPr defTabSz="569594">
              <a:lnSpc>
                <a:spcPct val="100000"/>
              </a:lnSpc>
              <a:spcBef>
                <a:spcPts val="4000"/>
              </a:spcBef>
              <a:defRPr b="0" spc="0" sz="9522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’Til all can see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RWND_logo_lg.jpg" descr="RWND_logo_lg.jpg"/>
          <p:cNvPicPr>
            <a:picLocks noChangeAspect="1"/>
          </p:cNvPicPr>
          <p:nvPr>
            <p:ph type="pic" idx="2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5000899" y="5080991"/>
            <a:ext cx="14382202" cy="8626079"/>
          </a:xfrm>
          <a:prstGeom prst="rect">
            <a:avLst/>
          </a:prstGeom>
        </p:spPr>
      </p:pic>
      <p:sp>
        <p:nvSpPr>
          <p:cNvPr id="281" name="Words and Music By Scott Griswold…"/>
          <p:cNvSpPr txBox="1"/>
          <p:nvPr>
            <p:ph type="title" idx="4294967295"/>
          </p:nvPr>
        </p:nvSpPr>
        <p:spPr>
          <a:xfrm>
            <a:off x="664771" y="645702"/>
            <a:ext cx="22876658" cy="3947615"/>
          </a:xfrm>
          <a:prstGeom prst="rect">
            <a:avLst/>
          </a:prstGeom>
        </p:spPr>
        <p:txBody>
          <a:bodyPr/>
          <a:lstStyle/>
          <a:p>
            <a:pPr defTabSz="454025">
              <a:lnSpc>
                <a:spcPct val="100000"/>
              </a:lnSpc>
              <a:spcBef>
                <a:spcPts val="3200"/>
              </a:spcBef>
              <a:defRPr b="0" spc="0" sz="759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Words and Music By Scott Griswold</a:t>
            </a:r>
          </a:p>
          <a:p>
            <a:pPr defTabSz="454025">
              <a:lnSpc>
                <a:spcPct val="100000"/>
              </a:lnSpc>
              <a:spcBef>
                <a:spcPts val="3200"/>
              </a:spcBef>
              <a:defRPr b="0" spc="0" sz="759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Pictures from </a:t>
            </a:r>
            <a:r>
              <a:rPr u="sng">
                <a:hlinkClick r:id="rId3" invalidUrl="" action="" tgtFrame="" tooltip="" history="1" highlightClick="0" endSnd="0"/>
              </a:rPr>
              <a:t>unsplash.com</a:t>
            </a:r>
            <a:r>
              <a:t>, </a:t>
            </a:r>
            <a:r>
              <a:rPr u="sng">
                <a:hlinkClick r:id="rId4" invalidUrl="" action="" tgtFrame="" tooltip="" history="1" highlightClick="0" endSnd="0"/>
              </a:rPr>
              <a:t>pixels.com</a:t>
            </a:r>
            <a:r>
              <a:t>, </a:t>
            </a:r>
            <a:r>
              <a:rPr u="sng">
                <a:hlinkClick r:id="rId5" invalidUrl="" action="" tgtFrame="" tooltip="" history="1" highlightClick="0" endSnd="0"/>
              </a:rPr>
              <a:t>pixabay.com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homeless children-2876359_1920.jpg" descr="homeless children-2876359_1920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3574" t="0" r="17165" b="0"/>
          <a:stretch>
            <a:fillRect/>
          </a:stretch>
        </p:blipFill>
        <p:spPr>
          <a:xfrm>
            <a:off x="12192000" y="0"/>
            <a:ext cx="12192000" cy="13716000"/>
          </a:xfrm>
          <a:prstGeom prst="rect">
            <a:avLst/>
          </a:prstGeom>
        </p:spPr>
      </p:pic>
      <p:sp>
        <p:nvSpPr>
          <p:cNvPr id="191" name="Widows starving, orphans cold…"/>
          <p:cNvSpPr txBox="1"/>
          <p:nvPr>
            <p:ph type="title"/>
          </p:nvPr>
        </p:nvSpPr>
        <p:spPr>
          <a:xfrm>
            <a:off x="951778" y="1568694"/>
            <a:ext cx="10224222" cy="1047342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900"/>
              </a:spcBef>
              <a:defRPr cap="none" spc="0" sz="9300"/>
            </a:pPr>
            <a:r>
              <a:t>Widows starving, orphans cold</a:t>
            </a:r>
          </a:p>
          <a:p>
            <a:pPr>
              <a:spcBef>
                <a:spcPts val="5900"/>
              </a:spcBef>
              <a:defRPr cap="none" spc="0" sz="9300"/>
            </a:pPr>
            <a:r>
              <a:t>Share your clothes and bread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refugee pexels-ahmed-akacha-5524147.jpeg" descr="refugee pexels-ahmed-akacha-5524147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6635" t="0" r="24105" b="0"/>
          <a:stretch>
            <a:fillRect/>
          </a:stretch>
        </p:blipFill>
        <p:spPr>
          <a:xfrm>
            <a:off x="12700" y="0"/>
            <a:ext cx="12192000" cy="13716000"/>
          </a:xfrm>
          <a:prstGeom prst="rect">
            <a:avLst/>
          </a:prstGeom>
        </p:spPr>
      </p:pic>
      <p:sp>
        <p:nvSpPr>
          <p:cNvPr id="194" name="Lonely, cast-out refugees…"/>
          <p:cNvSpPr txBox="1"/>
          <p:nvPr>
            <p:ph type="title"/>
          </p:nvPr>
        </p:nvSpPr>
        <p:spPr>
          <a:xfrm>
            <a:off x="13163188" y="1154000"/>
            <a:ext cx="10224223" cy="1047342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900"/>
              </a:spcBef>
              <a:defRPr cap="none" spc="0" sz="9300"/>
            </a:pPr>
            <a:r>
              <a:t>Lonely, cast-out refugees</a:t>
            </a:r>
          </a:p>
          <a:p>
            <a:pPr>
              <a:spcBef>
                <a:spcPts val="5900"/>
              </a:spcBef>
              <a:defRPr cap="none" spc="0" sz="9300"/>
            </a:pPr>
            <a:r>
              <a:t>Rest them on your bed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child abuse pexels-kat-smith-551590.jpeg" descr="child abuse pexels-kat-smith-551590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4039" t="0" r="7071" b="0"/>
          <a:stretch>
            <a:fillRect/>
          </a:stretch>
        </p:blipFill>
        <p:spPr>
          <a:xfrm>
            <a:off x="12191999" y="0"/>
            <a:ext cx="12192001" cy="13716000"/>
          </a:xfrm>
          <a:prstGeom prst="rect">
            <a:avLst/>
          </a:prstGeom>
        </p:spPr>
      </p:pic>
      <p:sp>
        <p:nvSpPr>
          <p:cNvPr id="197" name="Broken-hearted, beaten down…"/>
          <p:cNvSpPr txBox="1"/>
          <p:nvPr>
            <p:ph type="title"/>
          </p:nvPr>
        </p:nvSpPr>
        <p:spPr>
          <a:xfrm>
            <a:off x="951778" y="1568694"/>
            <a:ext cx="10224222" cy="1047342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900"/>
              </a:spcBef>
              <a:defRPr cap="none" spc="0" sz="9300"/>
            </a:pPr>
            <a:r>
              <a:t>Broken-hearted, beaten down</a:t>
            </a:r>
          </a:p>
          <a:p>
            <a:pPr>
              <a:spcBef>
                <a:spcPts val="5900"/>
              </a:spcBef>
              <a:defRPr cap="none" spc="0" sz="9300"/>
            </a:pPr>
            <a:r>
              <a:t>Comfort, catch their tears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Comfort pexels-august-de-richelieu-4260097.jpeg" descr="Comfort pexels-august-de-richelieu-4260097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9769" t="22067" r="9769" b="17520"/>
          <a:stretch>
            <a:fillRect/>
          </a:stretch>
        </p:blipFill>
        <p:spPr>
          <a:xfrm>
            <a:off x="12700" y="0"/>
            <a:ext cx="12192000" cy="13716000"/>
          </a:xfrm>
          <a:prstGeom prst="rect">
            <a:avLst/>
          </a:prstGeom>
        </p:spPr>
      </p:pic>
      <p:sp>
        <p:nvSpPr>
          <p:cNvPr id="200" name="Abused, betrayed, and shaken-up…"/>
          <p:cNvSpPr txBox="1"/>
          <p:nvPr>
            <p:ph type="title"/>
          </p:nvPr>
        </p:nvSpPr>
        <p:spPr>
          <a:xfrm>
            <a:off x="13163188" y="1154000"/>
            <a:ext cx="10224223" cy="1047342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900"/>
              </a:spcBef>
              <a:defRPr cap="none" spc="0" sz="9300"/>
            </a:pPr>
            <a:r>
              <a:t>Abused, betrayed, and shaken-up</a:t>
            </a:r>
          </a:p>
          <a:p>
            <a:pPr>
              <a:spcBef>
                <a:spcPts val="5900"/>
              </a:spcBef>
              <a:defRPr cap="none" spc="0" sz="9300"/>
            </a:pPr>
            <a:r>
              <a:t>Gently calm their fears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Fighting pexels-mart-production-7699342.jpeg" descr="Fighting pexels-mart-production-7699342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20660" r="0" b="4332"/>
          <a:stretch>
            <a:fillRect/>
          </a:stretch>
        </p:blipFill>
        <p:spPr>
          <a:xfrm>
            <a:off x="12204699" y="12700"/>
            <a:ext cx="12192001" cy="13716000"/>
          </a:xfrm>
          <a:prstGeom prst="rect">
            <a:avLst/>
          </a:prstGeom>
        </p:spPr>
      </p:pic>
      <p:sp>
        <p:nvSpPr>
          <p:cNvPr id="203" name="Stop your censure, cease to curse…"/>
          <p:cNvSpPr txBox="1"/>
          <p:nvPr>
            <p:ph type="title"/>
          </p:nvPr>
        </p:nvSpPr>
        <p:spPr>
          <a:xfrm>
            <a:off x="951778" y="1568694"/>
            <a:ext cx="10224222" cy="1047342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900"/>
              </a:spcBef>
              <a:defRPr cap="none" spc="0" sz="9300"/>
            </a:pPr>
            <a:r>
              <a:t>Stop your censure, cease to curse</a:t>
            </a:r>
          </a:p>
          <a:p>
            <a:pPr>
              <a:spcBef>
                <a:spcPts val="5900"/>
              </a:spcBef>
              <a:defRPr cap="none" spc="0" sz="9300"/>
            </a:pPr>
            <a:r>
              <a:t>Strife and fighting cease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Happy Child pexels-hamza-awan-14325743.jpeg" descr="Happy Child pexels-hamza-awan-14325743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36320"/>
          <a:stretch>
            <a:fillRect/>
          </a:stretch>
        </p:blipFill>
        <p:spPr>
          <a:xfrm>
            <a:off x="12700" y="0"/>
            <a:ext cx="12192001" cy="13716000"/>
          </a:xfrm>
          <a:prstGeom prst="rect">
            <a:avLst/>
          </a:prstGeom>
        </p:spPr>
      </p:pic>
      <p:sp>
        <p:nvSpPr>
          <p:cNvPr id="206" name="Let your paths be right and just…"/>
          <p:cNvSpPr txBox="1"/>
          <p:nvPr>
            <p:ph type="title"/>
          </p:nvPr>
        </p:nvSpPr>
        <p:spPr>
          <a:xfrm>
            <a:off x="13163188" y="1154000"/>
            <a:ext cx="10224223" cy="1047342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900"/>
              </a:spcBef>
              <a:defRPr cap="none" spc="0" sz="9300"/>
            </a:pPr>
            <a:r>
              <a:t>Let your paths be right and just</a:t>
            </a:r>
          </a:p>
          <a:p>
            <a:pPr>
              <a:spcBef>
                <a:spcPts val="5900"/>
              </a:spcBef>
              <a:defRPr cap="none" spc="0" sz="9300"/>
            </a:pPr>
            <a:r>
              <a:t>And your love bring peace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